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8" r:id="rId10"/>
    <p:sldId id="265" r:id="rId11"/>
    <p:sldId id="266" r:id="rId12"/>
    <p:sldId id="271" r:id="rId13"/>
    <p:sldId id="267" r:id="rId14"/>
    <p:sldId id="269" r:id="rId15"/>
    <p:sldId id="272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80E"/>
    <a:srgbClr val="E58C09"/>
    <a:srgbClr val="7BD92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0405D-D908-4050-80B1-1A97C87E72F5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9710E-B9AD-4BFE-BABC-545E929E8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lum bright="2000"/>
          </a:blip>
          <a:srcRect b="10369"/>
          <a:stretch>
            <a:fillRect/>
          </a:stretch>
        </p:blipFill>
        <p:spPr bwMode="auto">
          <a:xfrm>
            <a:off x="0" y="714356"/>
            <a:ext cx="7715304" cy="5822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2"/>
            <a:ext cx="7215238" cy="928693"/>
          </a:xfrm>
        </p:spPr>
        <p:txBody>
          <a:bodyPr/>
          <a:lstStyle/>
          <a:p>
            <a:r>
              <a:rPr lang="ru-RU" b="1" dirty="0" smtClean="0">
                <a:solidFill>
                  <a:srgbClr val="7BD9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«Шахматы в школе»</a:t>
            </a:r>
            <a:endParaRPr lang="ru-RU" b="1" dirty="0">
              <a:solidFill>
                <a:srgbClr val="7BD92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1928802"/>
            <a:ext cx="4500594" cy="121444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МБОУ «</a:t>
            </a:r>
            <a:r>
              <a:rPr lang="ru-RU" b="1" dirty="0" err="1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Урмышлинская</a:t>
            </a:r>
            <a:r>
              <a:rPr lang="ru-RU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ООШ»</a:t>
            </a:r>
            <a:endParaRPr lang="ru-RU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0"/>
            <a:ext cx="2428860" cy="717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286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Игра «Белая ладья»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Урмышлинская ООШ\Desktop\шахмат\ладья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  <p:pic>
        <p:nvPicPr>
          <p:cNvPr id="6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0"/>
            <a:ext cx="3071802" cy="83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Поделки на шахматную тематику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" name="Содержимое 14" descr="IMG-20210322-WA0049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16" name="Содержимое 15" descr="IMG-20210322-WA005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0"/>
            <a:ext cx="3214678" cy="87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-20210322-WA004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642918"/>
            <a:ext cx="3394472" cy="4525963"/>
          </a:xfrm>
        </p:spPr>
      </p:pic>
      <p:pic>
        <p:nvPicPr>
          <p:cNvPr id="9" name="Содержимое 8" descr="IMG-20210322-WA005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596982"/>
            <a:ext cx="3643338" cy="4857784"/>
          </a:xfrm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76868" y="0"/>
            <a:ext cx="3667132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Конкурс рисунков на шахматную тематику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Содержимое 5" descr="IMG-20210322-WA005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место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Минибаева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Диляра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Хабибуллина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Сюмбель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8 класс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место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Хисамова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Тансылу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Ганиева Динара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 класс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место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Ашуров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Азиз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 класс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Шахматная зона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063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  </a:t>
            </a: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endParaRPr lang="en-US" sz="16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16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 </a:t>
            </a:r>
            <a:r>
              <a:rPr lang="ru-RU" sz="16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 </a:t>
            </a:r>
            <a:r>
              <a:rPr lang="ru-RU" sz="16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школе учатся 27 учащихся они 100% охвачены игрой в шахматы. Для них доступна шахматная зона , которая была открыта в феврале  2020-21 учебного года</a:t>
            </a:r>
            <a:endParaRPr lang="ru-RU" sz="16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Содержимое 8" descr="открытие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pic>
        <p:nvPicPr>
          <p:cNvPr id="7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8812" y="0"/>
            <a:ext cx="340518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Урмышлинская ООШ\Desktop\Приказ об открытии шахматного кабинета.jpg"/>
          <p:cNvPicPr>
            <a:picLocks noChangeAspect="1" noChangeArrowheads="1"/>
          </p:cNvPicPr>
          <p:nvPr/>
        </p:nvPicPr>
        <p:blipFill>
          <a:blip r:embed="rId5" cstate="print"/>
          <a:srcRect l="6801" t="2539" r="6801" b="14585"/>
          <a:stretch>
            <a:fillRect/>
          </a:stretch>
        </p:blipFill>
        <p:spPr bwMode="auto">
          <a:xfrm>
            <a:off x="714348" y="1571611"/>
            <a:ext cx="2571768" cy="339254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Наши достижения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  </a:t>
            </a:r>
            <a:endParaRPr lang="ru-RU" sz="24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1" name="Содержимое 10" descr="IMG-20210323-WA002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4282" y="1357298"/>
            <a:ext cx="3051839" cy="4311649"/>
          </a:xfrm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8812" y="0"/>
            <a:ext cx="340518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Урмышлинская ООШ\Desktop\шахмат\IMG-20210323-WA00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2786058"/>
            <a:ext cx="2732485" cy="3643314"/>
          </a:xfrm>
          <a:prstGeom prst="rect">
            <a:avLst/>
          </a:prstGeom>
          <a:noFill/>
        </p:spPr>
      </p:pic>
      <p:pic>
        <p:nvPicPr>
          <p:cNvPr id="1027" name="Picture 3" descr="C:\Users\Урмышлинская ООШ\Desktop\шахмат\IMG-20210323-WA0024.jpg"/>
          <p:cNvPicPr>
            <a:picLocks noChangeAspect="1" noChangeArrowheads="1"/>
          </p:cNvPicPr>
          <p:nvPr/>
        </p:nvPicPr>
        <p:blipFill>
          <a:blip r:embed="rId6"/>
          <a:srcRect l="5474" t="5839" r="2554" b="5109"/>
          <a:stretch>
            <a:fillRect/>
          </a:stretch>
        </p:blipFill>
        <p:spPr bwMode="auto">
          <a:xfrm rot="16200000">
            <a:off x="5567849" y="1924549"/>
            <a:ext cx="4143403" cy="300890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79"/>
          </a:xfrm>
        </p:spPr>
        <p:txBody>
          <a:bodyPr>
            <a:normAutofit/>
          </a:bodyPr>
          <a:lstStyle/>
          <a:p>
            <a:pPr lvl="0" algn="ctr"/>
            <a:endParaRPr lang="ru-RU" sz="4800" b="1" dirty="0" smtClean="0">
              <a:solidFill>
                <a:srgbClr val="FF0000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Спасибо за внимание!!!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8812" y="0"/>
            <a:ext cx="340518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Непрерывное шахматное образование в МБОУ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Урмышлинская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ООШ» рассматривается как четко структурированная система интегративного образования, как  процесс и результат достижения  целостности содержания образования за счет установления внутри- и междисциплинарных связей,  взаимодействия между различными образовательными программами вследствие чего, образующих непрерывное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социокультурное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пространство интеллектуального развития ребенка по индивидуальным образовательным маршрутам.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8812" y="0"/>
            <a:ext cx="340518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детей, играющих в шахматы, скорость интеллектуальной реакции выше по сравнению с детьми, которые не занимаются шахматами. Они легче запоминают правила, пересказывают тексты, грамотнее пишут во время списывания текстов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58204" cy="4197361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Урмышлинская ООШ\Desktop\шахмат\за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000240"/>
            <a:ext cx="3543970" cy="403551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Прогнозируемые результаты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sz="1800" dirty="0" smtClean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 играющих в шахматы учащихся успеваемость выше, чем у неиграющих, следовательно, шахматы оказывают позитивное влияние на развитие детей.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-Обучение игре в шахматы способствует лучшему усвоению программного материала начальной школы.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 играющего в шахматы ребенка формируются навыки планирования действий (формирование регулятивных УУД).  Благодаря своей спортивной составляющей шахматы воспитывают характер: желание побеждать заставляет ребёнка заниматься, а любая ошибка или поражение – это только новая возможность для развития (Формирование личностных УУД).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8812" y="0"/>
            <a:ext cx="340518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 </a:t>
            </a:r>
            <a:r>
              <a:rPr lang="ru-RU" sz="24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Урмышлинской</a:t>
            </a:r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школе в течении четырех лет работает кружок «Шахматный клуб», который посещают учащиеся 1-4 классов. Руководителем клуба является учительница начальных классов </a:t>
            </a:r>
            <a:r>
              <a:rPr lang="ru-RU" sz="24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Хисамова</a:t>
            </a:r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З.М.</a:t>
            </a:r>
            <a:b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Содержимое 5" descr="IMG-20210322-WA00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919862"/>
            <a:ext cx="5946266" cy="4206301"/>
          </a:xfrm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429552" cy="85725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Работа «Шахматного клуба»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8186766" cy="4483113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201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-201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учебного года в нашей школе шахматное образование реализуется в 1-4 классах через кружковую  работу и интегрированных уроков. Организован кружок «Шахматный клуб» с охватом 100% учащихся начальных классов.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Программа рассчитана на 1 год обучения, 1 час в неделю, всего 34 часа. Продолжительность учебного часа - 45 минут. Цели и задачи кружка реализуются, план занятий выполняется.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занятиях дети знакомятся и усваивают правила игры, как ходит та или иная фигура, названия и их расположение на шахматном поле, основные термины (шах, мат, пат, рокировка и др.). </a:t>
            </a:r>
            <a:r>
              <a:rPr lang="ru-RU" sz="16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Хисамовой</a:t>
            </a: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З.М. систематически организовываются различные мероприятия в рамках работы кружка «Шахматный клуб»: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- шахматные турниры среди учителей, среди учащихся;</a:t>
            </a:r>
          </a:p>
          <a:p>
            <a:pPr lvl="0">
              <a:buFontTx/>
              <a:buChar char="-"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Конкурс поделок на шахматную тематику;</a:t>
            </a:r>
          </a:p>
          <a:p>
            <a:pPr lvl="0">
              <a:buFontTx/>
              <a:buChar char="-"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- игра «Белая ладья»</a:t>
            </a:r>
          </a:p>
          <a:p>
            <a:pPr lvl="0">
              <a:buFontTx/>
              <a:buChar char="-"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Конкурс рисунков на шахматную тематику;</a:t>
            </a:r>
          </a:p>
          <a:p>
            <a:pPr lvl="0">
              <a:buFontTx/>
              <a:buChar char="-"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Открытые интегрированные уроки для учителей </a:t>
            </a:r>
          </a:p>
          <a:p>
            <a:pPr lvl="0">
              <a:buNone/>
            </a:pP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      </a:t>
            </a:r>
            <a:r>
              <a:rPr lang="ru-RU" sz="16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Урмышлинской</a:t>
            </a:r>
            <a:r>
              <a:rPr lang="ru-RU" sz="16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школы и т.д.</a:t>
            </a:r>
            <a:endParaRPr lang="ru-RU" sz="16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358082" y="564527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Зульфат\Desktop\логоти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0"/>
            <a:ext cx="3286116" cy="89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Шахматный турнир среди учителей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36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602"/>
                <a:gridCol w="5614998"/>
              </a:tblGrid>
              <a:tr h="57864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Учебный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ФИО победителя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864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2016-2017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Салахутдинова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М.А.- учитель физики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864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Салахутдинова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М.А.- учитель физики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864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Фарзиева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М.Р. – учитель химии и биологии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864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Газизова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Р.М. –учитель географии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864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Хисамова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З.М. –учитель  начальных классов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0826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Шахматный турнир среди учащихся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Учебный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ФИО победителя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Сайфуллин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Риналь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ученик 3 класса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Сайфуллин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Риналь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ученик 4 класса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Гатауллин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Дамир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ученик 4 класса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Ашуров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Азиз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 ученик 3 класса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698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Муниципальный шахматный турнир</a:t>
            </a:r>
            <a:endParaRPr lang="ru-RU" sz="3600" b="1" dirty="0">
              <a:solidFill>
                <a:srgbClr val="F698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 2018-2019 учебном году </a:t>
            </a:r>
            <a:r>
              <a:rPr lang="ru-RU" sz="24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уеник</a:t>
            </a:r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первого класса </a:t>
            </a:r>
            <a:r>
              <a:rPr lang="ru-RU" sz="24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Ашуров</a:t>
            </a:r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Азиз</a:t>
            </a:r>
            <a:r>
              <a:rPr lang="ru-RU" sz="24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участвовал в муниципальном шахматном турнире.</a:t>
            </a:r>
            <a:endParaRPr lang="ru-RU" sz="24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58"/>
            </a:avLst>
          </a:prstGeom>
          <a:solidFill>
            <a:srgbClr val="7BD92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0080" b="5040"/>
          <a:stretch>
            <a:fillRect/>
          </a:stretch>
        </p:blipFill>
        <p:spPr bwMode="auto">
          <a:xfrm>
            <a:off x="7500958" y="5429264"/>
            <a:ext cx="1428750" cy="121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Урмышлинская ООШ\Desktop\шахмат\азиз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63136" y="1857363"/>
            <a:ext cx="2571769" cy="3429025"/>
          </a:xfrm>
          <a:prstGeom prst="rect">
            <a:avLst/>
          </a:prstGeom>
          <a:noFill/>
        </p:spPr>
      </p:pic>
      <p:pic>
        <p:nvPicPr>
          <p:cNvPr id="2050" name="Picture 2" descr="C:\Users\Урмышлинская ООШ\Desktop\шахмат\IMG-20210323-WA0024.jpg"/>
          <p:cNvPicPr>
            <a:picLocks noChangeAspect="1" noChangeArrowheads="1"/>
          </p:cNvPicPr>
          <p:nvPr/>
        </p:nvPicPr>
        <p:blipFill>
          <a:blip r:embed="rId4" cstate="print"/>
          <a:srcRect r="3670" b="3670"/>
          <a:stretch>
            <a:fillRect/>
          </a:stretch>
        </p:blipFill>
        <p:spPr bwMode="auto">
          <a:xfrm rot="16200000">
            <a:off x="1669834" y="3955856"/>
            <a:ext cx="2500329" cy="187524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хматы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Шахматы5</Template>
  <TotalTime>129</TotalTime>
  <Words>368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Шахматы5</vt:lpstr>
      <vt:lpstr>«Шахматы в школе»</vt:lpstr>
      <vt:lpstr>Слайд 2</vt:lpstr>
      <vt:lpstr>У детей, играющих в шахматы, скорость интеллектуальной реакции выше по сравнению с детьми, которые не занимаются шахматами. Они легче запоминают правила, пересказывают тексты, грамотнее пишут во время списывания текстов</vt:lpstr>
      <vt:lpstr>Прогнозируемые результаты</vt:lpstr>
      <vt:lpstr>В Урмышлинской школе в течении четырех лет работает кружок «Шахматный клуб», который посещают учащиеся 1-4 классов. Руководителем клуба является учительница начальных классов Хисамова З.М. </vt:lpstr>
      <vt:lpstr>Работа «Шахматного клуба»</vt:lpstr>
      <vt:lpstr>Шахматный турнир среди учителей</vt:lpstr>
      <vt:lpstr>Шахматный турнир среди учащихся</vt:lpstr>
      <vt:lpstr>Муниципальный шахматный турнир</vt:lpstr>
      <vt:lpstr>Игра «Белая ладья»</vt:lpstr>
      <vt:lpstr>Поделки на шахматную тематику</vt:lpstr>
      <vt:lpstr>Слайд 12</vt:lpstr>
      <vt:lpstr>Конкурс рисунков на шахматную тематику</vt:lpstr>
      <vt:lpstr>Шахматная зона</vt:lpstr>
      <vt:lpstr>Наши достижения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«Шахматы в школе»</dc:title>
  <dc:creator>Урмышлинская ООШ</dc:creator>
  <cp:lastModifiedBy>Урмышлинская ООШ</cp:lastModifiedBy>
  <cp:revision>15</cp:revision>
  <dcterms:created xsi:type="dcterms:W3CDTF">2021-03-22T11:02:58Z</dcterms:created>
  <dcterms:modified xsi:type="dcterms:W3CDTF">2021-03-23T06:01:55Z</dcterms:modified>
</cp:coreProperties>
</file>